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2">
  <p:sldMasterIdLst>
    <p:sldMasterId id="2147483648" r:id="rId1"/>
  </p:sldMasterIdLst>
  <p:handoutMasterIdLst>
    <p:handoutMasterId r:id="rId3"/>
  </p:handoutMasterIdLst>
  <p:sldIdLst>
    <p:sldId id="256" r:id="rId2"/>
  </p:sldIdLst>
  <p:sldSz cx="6858000" cy="9906000" type="A4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47" d="100"/>
          <a:sy n="47" d="100"/>
        </p:scale>
        <p:origin x="-2382" y="-84"/>
      </p:cViewPr>
      <p:guideLst>
        <p:guide orient="horz" pos="312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handoutMaster" Target="handoutMasters/handout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2"/>
            <a:ext cx="2945862" cy="497082"/>
          </a:xfrm>
          <a:prstGeom prst="rect">
            <a:avLst/>
          </a:prstGeom>
        </p:spPr>
        <p:txBody>
          <a:bodyPr vert="horz" lIns="91004" tIns="45503" rIns="91004" bIns="45503" rtlCol="0"/>
          <a:lstStyle>
            <a:lvl1pPr algn="l">
              <a:defRPr sz="1200"/>
            </a:lvl1pPr>
          </a:lstStyle>
          <a:p>
            <a:endParaRPr lang="en-SG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294" y="2"/>
            <a:ext cx="2945862" cy="497082"/>
          </a:xfrm>
          <a:prstGeom prst="rect">
            <a:avLst/>
          </a:prstGeom>
        </p:spPr>
        <p:txBody>
          <a:bodyPr vert="horz" lIns="91004" tIns="45503" rIns="91004" bIns="45503" rtlCol="0"/>
          <a:lstStyle>
            <a:lvl1pPr algn="r">
              <a:defRPr sz="1200"/>
            </a:lvl1pPr>
          </a:lstStyle>
          <a:p>
            <a:fld id="{BBC394CF-F65C-4FA0-9169-71DCB0927301}" type="datetimeFigureOut">
              <a:rPr lang="en-US" smtClean="0"/>
              <a:pPr/>
              <a:t>7/5/2017</a:t>
            </a:fld>
            <a:endParaRPr lang="en-S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2" y="9429465"/>
            <a:ext cx="2945862" cy="497082"/>
          </a:xfrm>
          <a:prstGeom prst="rect">
            <a:avLst/>
          </a:prstGeom>
        </p:spPr>
        <p:txBody>
          <a:bodyPr vert="horz" lIns="91004" tIns="45503" rIns="91004" bIns="45503" rtlCol="0" anchor="b"/>
          <a:lstStyle>
            <a:lvl1pPr algn="l">
              <a:defRPr sz="1200"/>
            </a:lvl1pPr>
          </a:lstStyle>
          <a:p>
            <a:endParaRPr lang="en-S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294" y="9429465"/>
            <a:ext cx="2945862" cy="497082"/>
          </a:xfrm>
          <a:prstGeom prst="rect">
            <a:avLst/>
          </a:prstGeom>
        </p:spPr>
        <p:txBody>
          <a:bodyPr vert="horz" lIns="91004" tIns="45503" rIns="91004" bIns="45503" rtlCol="0" anchor="b"/>
          <a:lstStyle>
            <a:lvl1pPr algn="r">
              <a:defRPr sz="1200"/>
            </a:lvl1pPr>
          </a:lstStyle>
          <a:p>
            <a:fld id="{41049556-8C8E-4C49-B3D9-64D57A37CDFF}" type="slidenum">
              <a:rPr lang="en-SG" smtClean="0"/>
              <a:pPr/>
              <a:t>‹#›</a:t>
            </a:fld>
            <a:endParaRPr lang="en-S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3077283"/>
            <a:ext cx="5829300" cy="212336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71CC8-68B0-4437-968F-7DBE6E23421B}" type="datetimeFigureOut">
              <a:rPr lang="en-US" smtClean="0"/>
              <a:pPr/>
              <a:t>7/5/2017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5CD69-06A2-40CE-879C-E51E14507C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71CC8-68B0-4437-968F-7DBE6E23421B}" type="datetimeFigureOut">
              <a:rPr lang="en-US" smtClean="0"/>
              <a:pPr/>
              <a:t>7/5/2017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5CD69-06A2-40CE-879C-E51E14507C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729037" y="529697"/>
            <a:ext cx="1157288" cy="112680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7176" y="529697"/>
            <a:ext cx="3357563" cy="112680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71CC8-68B0-4437-968F-7DBE6E23421B}" type="datetimeFigureOut">
              <a:rPr lang="en-US" smtClean="0"/>
              <a:pPr/>
              <a:t>7/5/2017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5CD69-06A2-40CE-879C-E51E14507C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71CC8-68B0-4437-968F-7DBE6E23421B}" type="datetimeFigureOut">
              <a:rPr lang="en-US" smtClean="0"/>
              <a:pPr/>
              <a:t>7/5/2017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5CD69-06A2-40CE-879C-E51E14507C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6365522"/>
            <a:ext cx="5829300" cy="196744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4198587"/>
            <a:ext cx="5829300" cy="216693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71CC8-68B0-4437-968F-7DBE6E23421B}" type="datetimeFigureOut">
              <a:rPr lang="en-US" smtClean="0"/>
              <a:pPr/>
              <a:t>7/5/2017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5CD69-06A2-40CE-879C-E51E14507C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7176" y="3081867"/>
            <a:ext cx="2257425" cy="871590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28901" y="3081867"/>
            <a:ext cx="2257425" cy="871590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71CC8-68B0-4437-968F-7DBE6E23421B}" type="datetimeFigureOut">
              <a:rPr lang="en-US" smtClean="0"/>
              <a:pPr/>
              <a:t>7/5/2017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5CD69-06A2-40CE-879C-E51E14507C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217385"/>
            <a:ext cx="303014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3141486"/>
            <a:ext cx="303014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70" y="2217385"/>
            <a:ext cx="303133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70" y="3141486"/>
            <a:ext cx="303133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71CC8-68B0-4437-968F-7DBE6E23421B}" type="datetimeFigureOut">
              <a:rPr lang="en-US" smtClean="0"/>
              <a:pPr/>
              <a:t>7/5/2017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5CD69-06A2-40CE-879C-E51E14507C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71CC8-68B0-4437-968F-7DBE6E23421B}" type="datetimeFigureOut">
              <a:rPr lang="en-US" smtClean="0"/>
              <a:pPr/>
              <a:t>7/5/2017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5CD69-06A2-40CE-879C-E51E14507C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71CC8-68B0-4437-968F-7DBE6E23421B}" type="datetimeFigureOut">
              <a:rPr lang="en-US" smtClean="0"/>
              <a:pPr/>
              <a:t>7/5/2017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5CD69-06A2-40CE-879C-E51E14507C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1" y="394406"/>
            <a:ext cx="2256235" cy="167851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8" y="394406"/>
            <a:ext cx="3833813" cy="845449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1" y="2072923"/>
            <a:ext cx="2256235" cy="677598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71CC8-68B0-4437-968F-7DBE6E23421B}" type="datetimeFigureOut">
              <a:rPr lang="en-US" smtClean="0"/>
              <a:pPr/>
              <a:t>7/5/2017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5CD69-06A2-40CE-879C-E51E14507C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934201"/>
            <a:ext cx="4114800" cy="8186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752823"/>
            <a:ext cx="4114800" cy="116257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71CC8-68B0-4437-968F-7DBE6E23421B}" type="datetimeFigureOut">
              <a:rPr lang="en-US" smtClean="0"/>
              <a:pPr/>
              <a:t>7/5/2017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5CD69-06A2-40CE-879C-E51E14507C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311402"/>
            <a:ext cx="6172200" cy="6537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9181396"/>
            <a:ext cx="1600200" cy="5274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071CC8-68B0-4437-968F-7DBE6E23421B}" type="datetimeFigureOut">
              <a:rPr lang="en-US" smtClean="0"/>
              <a:pPr/>
              <a:t>7/5/2017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9181396"/>
            <a:ext cx="2171700" cy="5274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9181396"/>
            <a:ext cx="1600200" cy="5274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65CD69-06A2-40CE-879C-E51E14507CA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0" y="0"/>
            <a:ext cx="6858000" cy="9906000"/>
          </a:xfrm>
          <a:prstGeom prst="rect">
            <a:avLst/>
          </a:prstGeom>
          <a:gradFill flip="none" rotWithShape="1">
            <a:gsLst>
              <a:gs pos="0">
                <a:schemeClr val="accent5">
                  <a:tint val="50000"/>
                  <a:satMod val="300000"/>
                </a:schemeClr>
              </a:gs>
              <a:gs pos="58000">
                <a:schemeClr val="accent5">
                  <a:tint val="37000"/>
                  <a:satMod val="300000"/>
                  <a:alpha val="22000"/>
                </a:schemeClr>
              </a:gs>
              <a:gs pos="100000">
                <a:schemeClr val="accent5">
                  <a:tint val="15000"/>
                  <a:satMod val="35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785794" cy="9906000"/>
          </a:xfrm>
          <a:prstGeom prst="rect">
            <a:avLst/>
          </a:prstGeom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D:\S T E F F I\Logo-Sumbar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8" y="309530"/>
            <a:ext cx="71435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9"/>
          <p:cNvSpPr/>
          <p:nvPr/>
        </p:nvSpPr>
        <p:spPr>
          <a:xfrm>
            <a:off x="1000108" y="0"/>
            <a:ext cx="500066" cy="9906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 flipH="1">
            <a:off x="1428736" y="0"/>
            <a:ext cx="285752" cy="99060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72" name="AutoShape 8" descr="data:image/jpeg;base64,/9j/4AAQSkZJRgABAQAAAQABAAD/2wCEAAkGBhQSERUUExMWFBQWGBgZFxgYGRsaGBccGhsXGxsXGBgYHSYeGRojGhkZIC8gIycpLC8sHB8xNTAqNSYrLCkBCQoKDgwOGg8PGiwfHBwpLCkpKSkpLCwpKSwpKSwpKSkpKSksKSwpKSkpKSkpKSkpKSkpKSksKSwsKSkpLCkpKf/AABEIAJsAzwMBIgACEQEDEQH/xAAbAAACAgMBAAAAAAAAAAAAAAAEBQMGAQIHAP/EADsQAAECBQIEAwcCBgICAwEAAAECEQADEiExBEEFIlFhE3GBBjJCkaGx8MHRBxQjUmLhFfGSsiRyghb/xAAZAQADAQEBAAAAAAAAAAAAAAABAgMABAX/xAAiEQACAgIDAAIDAQAAAAAAAAAAAQIRITEDEkETUTJhcSL/2gAMAwEAAhEDEQA/AEX/ACSnUKphqBYNUPQPa1rQ50PGEpmJIT4SFBjUbmlJSpSSwb3nt0Dwl0k/xUmUqlwSpJUogsxBQhrOs02GTBemqeqWke4B4dBvU2SCz2ftDpsiXL2c4TOmzzqmYpVLqCyDUlQyHS45WAJANzhr9QGIovA9GZS5qUTkAhCKizP7yQVOQcl3FrMId+y3G1zZKjqGStExSCSAkHBDOTsRmNJDxB/4fluHSj0r+VRhpqtWqhSkpqKFYqYEN16MYU/w2XVw6X5r/wDYwTr2komJSUhKhYKwT7pHypPr2jLLGbwbo1aZnNSbrSbi4DSxuP8AI/KCPZ5DIXiyym21ICW+kVnQ8VAnTFDlSJdIT6MCOp/LRaeCK5VuKXmKLHZ2hpKkLF2M32jEzED6fUArUNwB91xOtcTHBuHKNOXL3P6QZAXCifDvY1K+5g2AzHo9Ho9GMejBMeJiLUKth+3WMYh1OopCrYFnLOWJY/SK1xfiE1M6UkhVK15SDswvYgC/qDDHjumSVBRLEDbH9t//ACHygTVr8RUtTfESXcpDJJHutggGw6RSIrK5xDWGYJniKSkJnMtKLcr9WuXBuRe2N2un4POmzUkEJloFgq7uDcMMEOG77QNLkpmzJieUJQEqFgyVAF7CxBYOnuYsWgSpFAXlWwDAAFRIYm+3paC39ASKr7W+wswy2lrqlgk00sUu/OVO1rWa8c6mKSJiq1AKt/UHNe91As5wDiwEdq9ovaeXL08xQqdJYpIZwCHFwzEH5GOM6zVytVqVOigMyQhnJKrAv/8Ae4s9haNbewPY24Jp0yypeoXMlGYkKlzATQalJAqINqncVEOcXBjo/DOEITIq1ATMmgkomLSK2fl7DAsMxzWcqaJS0SgRKWhKVBSwoEFq+RsKUMF8ecLNB7QTZEpPMv8AlUrYIqtZipMtVizEcuBYDoNQSze2/BJEgCYFKmzZk2UWpHgtWykVBLGoGlrkZyYpHGpE3xiZqAlTCyQzAOkEv1Y/louXH5srwZCpdK5atRImcoIalabLWpyHKSnsdjCD2tTMTOQFKBUlKiXFhUtfc/5C+47xp6MAcFnXpWivlJSSCaVJZQLDOMRcP4fSq6FhFQlFq0VBgOUmkEgqKgxywTfIiiTtQsOUqoqSRZx8LW3AjrX8OtKJ0nxyUklSqQWLoSCilITSUWDc1VzCrQvpPwzU+JM1U2ayEKS4DVFYSAUrc4tdupMVrU8TVqZxSFNzmhKWCSU1OXUXAs4eLnMkKVLn1JlVLISoBBNihAFIUoOzufSOQoQlGoQEqsMLIYpZyQQ+7A9cCNJ0zF+9gfafwtILvzrpQxuNmYFnv9Ym4z7TmeaaQGWHCS5DOkAqw/UdhFU9jFjlqKEpKlKBOElNRYC7gm/oLxPM4hL/AKhrBJuCMKuxN77OCBeowya2Btlk0mopWbOVpUwIZ36BzFg9mteV1B2A5tnJJbB7tFc4CKhOS6UshLqO19m9YN9meJBNRNiA9wwAsA5yQ5EFuzRLJMnzJM1VKQsf0wou392AHLl8eUY13FHXTzpNn904dwf2F4il8YSSoVgGynLciQhNRJ+IE26xqOESlzJalBJRQpwvPKpAD9SzC/SEHsa8Bngyms7q+5v/AKhkIScDWlEsJG86an5KU/pbEPIVjI9Ho9GDACarVAWtmOgHG7jyP6xJqZjHyp+p/wBQMtf9NVthd8ipvSCjGOJqACFXssW//Q/aER15TqEoXzyyVEOGNwLEN+m/a7PUa5CpUsqIZM2WFDLkpBZt/eFopvtLq0y5hXIWkErSTzEFigi4/LtBuhGxXxqcfGWJaitMxSmCXUlgzbbXOMdLu34bo5mqXI/mlVpWVJpHKBylW17UpceUU/xW/qBR8QlyACPdcupX5mLf7M+1AnqkoKCmlaQTUSDyqFt3Lk/K8FNCoacV9nBIkHklzEiagspLukKQEgqe9md45tI1dGslmYwUhXQAJ5iXIB+HMdP9qtaBLCqgZZmSw1dJstJI82DfWOW+0mm/+SiXLbmAFiCCCpTuzOKWjWGgmVrJakCUUsoFIQSkOoKXLYKqDtdTHv0EW5HCRN4ROCEoUoS5i2AHKUOsISWsSqrPWKXxeYJZQfDTUhEsLYNzNd2F9vpeOk/w38IaYoCuaZUqn4SlTgFykPgi/QxrCjlslJR/KylMf6+mnSk1WUmZOQFIbDhYL9K3+KCPa/UUa1ZMoI8QVlDsCXWm5S39oLW+sGcZ0ks8M0bKKdTK1MzTy1FzSnxxLWSBkWSb38oRe06lKWJSkhMyWkIJQakzAklpgq5mUCcYIMGejMUTHBBFhUEhT8r3UE+bXaOl/wAOOOeCfCKQQgVVAOpi70+uwZ454iY6ACXAW7dCxFXns/cxc/YLjMrTqUVoqmKApIA5G/tU/cnHrE4yQrHXH+OzUonG6RWkqCnqQ6QaLu5ADdM+tD0mtH8yldlAkOVd1X90MWfyjbinFK5k1QUof1FgFRNTWYKCi7g9bws0041JBLNsMZHTZs9YnJ3MA94ZraJSUilvFmKDm97MWszJF+56xFxKWEkcwJLOE4S92xtaAfFNg9r/AFP+hGsyc4IBzA72F7Lj7NcXQifU3LyjmuL9Buc/KLb7PUKStIHL4upI6sVJIBHQWHoIpXsf4QUFTTSQUUlj8If8PmIz/wD06pK5jEFBmT2G3OsKseliBF1Ktmo6DIBUmbTQzS01f2KKEfB8Rxk7CFvAeNrOomFc1U5CQoVJT1NylIdhyjrmK1J9oSZa1BZSutAZ8hKEX26AW6QZ7McaKNSELCSkg1KNiAwfHRm9YHdGHfEPaBCJMkIUKvEUq2A6yPlfaLXwbXrXKSpYJfDAARzvimoQVI5SkOSVFuYFbOlySLvtF49l9NMMpKytkqvSz2wA+3liCxk8lkeMGPQt1utAXQSHLU9sD9YUZugDjWvYzU3fw1FtzZdwxcN3gReq8TSoUoFhLUohslJBFTOAM5hH/EDVmXqBcmqWzC3KXBBPe8AHjcxGlQkEJCkTQp0+9dLYthg5hrFYZP4aJoCDUnxPAZ/dU6QHfZm8ohneySWpsFTFpIxySzLUbkksHQq/02gHhPF1hUp1VOpHc8rlkj1i28T1EpWs09YTRNQp6rBpYNi/vAiabRsM1JnM9aPCnqlgEUuHd0uA6SQ18Bxv2ibgkxcnUSlcppmVMkhy6FcvyB9Yg9rwhGpmCWp5aVMkAWal7fIQmJWCgp5SRUP9dISwF+4/NXqtPKX4VKFTkgKKqS70uvZiGDttFQ4zUickkqSpALBRzduU4Kcn5w3PtEpehOmuimYCCVdC5Be7vewDNFa9pdepU1JWorIFLkCwqqpB+JId3N+Y9oNoKN9br1TFzKncpGbnlJ36Wi0+yPtRL08tK7KWlk0lVKaXJcBjcO/ps8UtcyqkDvm+Sd99olmTiJYuEg/XGXyLW6OYk5mYbxLUJneNRMSkp1K1oDE1CYUqsSQAy+ou8LuOaYoXTOWfECElJYOoKUrfbBz0MLf5spdI5Xb6RmfqPELqOAASQBcbDqL5+ghnO8gJZCyAWa5P3MESVFOSXLgh4DlAgJN2fpknpBWmsUqw+TexjnboDRqqaQVDF7933aB5CHJuD1jeZPZSwcH6x7RAguQwKXD9nz1EG3QLDloqZm6ED0gTUKYjG9uhgiQRZne/56frAs5aAu4cH5wIPwZ7GOm1XIMtfqMAR5RqTm9T/b65iKQh2DK3LAE2/AY9pdQCztTU5DZLWDw0peh8CpWoKSR+bf7iQ6w+LuzfWIik2AduhH2P6xGt6nxYfq8BStij/UzUhMlQYKIU+NlFj3y1+kdK9mONJBlyiQ4lpFtzcsekcckap6Uk2Fh/5P8AeLfwrjhMwKemkpFgLhxnqA2O7R0qQfTsSVuHih+307wpiVg+8l/UFreTiLhK4kFSDNSQUsS/lHIfbjipmz1s1ILBt7794LwGTwC8U4hNnqVMxysSe7tnfMKZGoPV+VTbsCTYREnWlmGMet2+8YIpa5YD8EScqATaXUXQe+5bZLMRhnixa32nmKm6dkpJk1KBdypwAoKBACQyR1axviKhWUyrG97jayY94xNLjZztvktGU6CF+0CgqaVoukqcXcZ9IGmTUAoCCS4WCMj4v3iCYHJTazfIX+8DLmAqDDBIb9IVTQEFq1by6WsHII2dtum9+0BcSnOU1ZuPolo2Qtk2u6W/aIpkt6S4bmPkwSw/eBeLMTaYszm0bqmBIKY08BQYggi0RcRmsssXD+e30heyeg3gXq94nrEsuYoGwL9cNHjJZSXLdt79vMQagcrs9rQznSNYV/J3IenYu5JY59YJTw5QSdmFXYh7kEW/6jM+RUWNqnuGUDYfEDj8vBum1SJYCb08wcA2xnqL5HQxyKVkbK5/x+5yxYMzXbJsPKN5mkUVNihmta1zvjEE8bmoQElKnIuA7liQC/YbRLwrVeMSCB1SAAGSAnZ3vkH02irbce3g9WrI5IQCQS/TF/2ggcMQWKhbPU9MekSagCgsAoJsodAdyTjHr2iSSUqpUro4HXa4ORcdIn2r/QLYu0+kWylFZAwlCSd6iX3uww0CyvESpIKepIyTl9+gJ+fSLJP01S32tSPTcDYn1jfwEVmpQ6G+zjfzGIZcyYVN1bAE6MF+cDBDu/UA9LRtOQKbqcZ+T+oEazNWCChrLISPQFjcM/nmMSuHulhNClUnbYuHucC3nA29hTvYINOoq5bi5pywcX+sHyipPvAh3Zx5QBwuSpK0FQpUgEKfCweh6hocydeqasJk3Wf7gSlupYggRbs3KlkL3jR0X2B4qV6SbKJS6QaQDc1BROcntHNdTOMxRVfmDN6GHE7RiW6a6iB7wBSl+nvG37wi1KkpHKVKUXABIb5gY/aGfMm+i2DeCKXpFlmB32x0t5xmZLKSAo9H7uwfq0LpfHJgUz1gHlI2HocfvE+o46V2Zn6C5fMLKE2wuLCJmnIQGwC3Xo5O94zK0tqrgBj0DWPd4FXxhKbYSHY1bvn86mDJPEZdL1hSQDU4LAdQ/azDMSkmhMoHmSHVvs57hzjHQRiTwskFzfYN1+LuMww0ypZSVVpU4dFIL72I7+cQjUcqmIJWwDZFzzC9g4GYTvJI1sFPBVFNlAAAuWvgWz0Ma8P4cFy3KbgliDlmc+l/V4k1ep/oTaF85QprjaqprdPn9YWaTiZSpwaQQkF3PM5JLN/vEVipS427DmhwUuaVgC4a+ejdXFogRpmW4sA4c3zZ+xv/ANQOqfzBQIYKs/UMbfSN9VNKblmAfOH379IkrWBMmp4dLYKTgMR1LX9Q25jfiE4m1NmBx3IDen3gRPEw4CSSGZIZybHYXMaTELURUlQOxKSCANmLQ2byGxtoZVYBQSEj4TYk4zs0EzdPVUVLSpLNnDfCWZuloSSuKUqZSqRnBPqWy8SS9VLWVBKiokfEQA4+Gk3+Z2ifxyWfDdWH6sylopUopYMxuxAZ3N923gDSykFVUtQZNLu9v8kvsWbt6w0krl3SpDkqDq3Diwdoi4wUplFKfisD3Pwhgx9S940JtPqgxfgHxEqTMrAulnDAgEkEPTe/ffzaIP8AlJylVBDlIYgJc3Iu2/mBbeNllQQJglqQosFFRuoJDMUkbADvi+IxL0wIWuWtlKsc7i7GrNnAPTyjrSVHRSoCmcXmTCCTcGzFh9M4g7T60pU4JUFcywbNnq+fwQBq+CzAyUlIcEpJUOYAB7Z+jQPLMyWocpxuC3fy87d4eosNLRZpmqlTVJKitISXATMQpyARggFi8H6KVLT7s1QHSgE+RIUYpX80lEysDlURUl7EHIYW8rRLKSqYOQlIDvzEDsSME/m8M+OLVNCUi46vQLmlhNTSfiSLj5vdi2IY8KkHSoIQhN/iqBKj3dr/ACimr4cmlBUtZCncgk2cDraB5+lEqxC5ZUeUPZeHULd/rDUoqkaosujqvUspUoEkOmYDg2CTfOPKE2tnKK2QpKCA6lLSaVX9xINiCHdzbs8K+Fy1BVXOWuEhJe9mD+9fYXtDDSypk+aKUsxLmnmT/de4+ccnSMJWTpJirVaglbVAMAEkNTvh7nziBOrLOSzYZLk3uVWt9IsXDvZ6vxQpT25VKDcxyfJoVcU4YJQU61HmIQALEbFTYwe9ovHng3SZRSRJK1MpgVy3Nhl/QhnFusQ65A95FIClXYXGLX+f6Rvw7SrCVVIJDG6gRTi7G+fzMQpmC4FSjdjzeoAb5wUrldjJZIzN8MKYliHyG+217BoiTrCQwquLgs19wT1xEqUk35Uj6/XeNV6dkhiT1J39OgGAPrFKQ1EenmqRWchSSD2+fmYyNQgoRLQkld3Zg52vd4gXpyHwXIDE3J/1BWlJwWFm/d+toa0o9ROlhOn1IQlQUzgAJADgq3L7gdcdIF4kpZUo81LJN+ouMs4PUfeN0ahKF1ZUHCSxsdix9fvA6kpcHmd3L8znq6sq/HiPxq7N8RrwbiK0kzPDCtsEFIsNsJ6+UEr4msqtSO5sP2MDlghaUuCtg5dgncN1NvSAikAgKUVAbdvWM+NN3QrgWiVq5apiSoJJAvhgDk+cFeOBSahSfiwofQuXzCTQ8KWHUtTkvYC4/wAiD0O3nB2k0zAqcKUkF2dj0boG2jjnS9JP+hUjUqUaQCoqN+VhT+9zeJNVxAIFKiCvAFyA2T5wqPEvDZNCkKUCeZKgpb2cAh+2I0lanmQopKaXuQXBJG23riMuJ2aMLY14hKStFcuskZydicJfoQ56jfKieV0gJYuwWAGcA8rAdiXg2RrKRR0Lpub5FmYkXxEU+eQxrA5kuQcB2Ju4P6d46IYjR0x0LFTZiVhCkpAU3vZvckF7fLaJ9RxUNY1C7AuNutnzGvGNcFJCCErIYeICzttT02udnvCiRJMwgOwEVUU8ms1KypXmfz6Ra+CJQlktteownRwhb+7aC9HwFcxRZ3EVpiPIbxfUp/phxZx8zDzivEZC5chFlljVuzMDcXSbg98Qkl+zl0ucv6fOINVoUy1JpDEBy5AZyWI22hZ1TSFaLHotMFIKXVS5AU1r7ENdPkRmJZk/wkmprEAlFmbDnuXsbwgl8cCk0qQC1wHsVAZfYN9j3hlp5RmSpaVBQKqjfzYm/wAnjy5xkr7ekWmTSuPu4YAYe1/Mtk7CJZuulhyQxNykb+hFgYQaTga0La5AyoHlUAwqvZz36WjbjcukoZKuYWFwwdhfJPXzjLhj3UUxlDIPqeMqnkciUAYSFOM2qc572gebLKnJID2pBF9vqILmSDLkvMlpIDljkv1Tl+zxCyHHOlLcodTJJa5Y9tnj0OLqlUTpjoHOm7P3J8tnznEZUhScOGu97fONBq6SWIXdiwIT0YDJx1HrG51iskqD4A2HQCKjBnFdNLRzShUCzguS5d3Fi1sxpoJBUkqUUvgA9u2wiKeozAGWFAgkoYpZi2dy1w0RJkPzBarNYl8v0x3ifV9aTA7JToqQ6pjOCAlgQTdt3Hn8oWzp3MCMDOfwxJqJI2NRFizqYeQvA7F3r23Bue32gxTWwK6CTLC3KS/W/wD35QNO05Sexbv+eceQehSDfqw8h8omqCgKqSeob8/N4YbYw0/FFKILMWz9PW8GyOIpQFEM5BxsPP5Qik6gJYEBhgkDeC0z63FLvZ2uktscM1n6xxT4VZzuGSSfrSAVhQ8VgmpVyLXp2SPKA/F5aSXIDO9365idcoBYZ8XsDysGUQDfp3v0gbWKwnlYYKeqmdjaxIHS4jqhhFEqRH/MKSwBAb57sfN2iJWvLk4P2y/pYQNqZvNaJtNw9SrqxFKDYOtyxzB/ASBNFVoxqJCmpsANmb5Qw4DwnxFJL3SXs/64horIreCzSgkuAL7Qbw6VQpSiSzX8o9p5NKsfn6xFxOcbBKR194jHVtvSKTbjpEiPiE5CRfA9CMkwArjCFVMAS3a6dwr5ZhXxNaispWSWIBAYE2BN+l/SNUahSSAnlAeye9rvnzjz3CU3bHjx3kNkT5SgXSABsLfPqfs4jPEOP7IcXPKN8ZG5LCIESgtbVC3X4bZUW7/6gscARcKWXyS9gbEHukq8n+cJyQivyYZpfZLpOMOkgcqsuS3a1/t1iLU8WPiWCaQGqKS/cqfBvj5RBrkyKWSQVgPUbuW91P8Aj+dYAla0Au4Kj7w28j0/2IPFxReUjQikHztV4i7qJQKi5tdrANe189Y9wThCFprmOB8If99v2hXI1w3AIJBZiWOHby+sOzLTKNlKCJhBbdINmSWt1huRNR6wwNJN4iCa6UEzWpSgFNjjD52eIFaMrW0smYRy17DBJJdty/3hsjVpLpICcAhnBHV/97xNKnoYgJBvh2Hkf8t2tkXhfllFU1kRzccFSmBT0kmz36dW3aBZs8pwonqOvlD7WyUX94LUwLKDEsxeztjeAJ/DPDWALqpBUcgG+GDsP0MXhNMqpWgOROGSkE2LkBvMWsY3K0qJVTfBsbk2t36QRL0yiFEXDZAyegbI/aI1BifecN/0/XO0VDoGVIFrUk7G9jbBve8ZEgDZj+dTBp1QYtdrgm7H1F4jGoqupAU+4UUnfYE/YRgkSWOabsGON7MIm8RgQ/UE4zs3TpA8/TUE8yXa1JcN1eA62cO8K1Yg1/mKE8zF/JiG+cLtZOClOmw/PpGEqJYKNoP0mjGWgxhkDkScD4VWSVCHGqkeGLWg/gmnFhs0b8Y04IYbR0KOCTeSsp1FRP6CHfsugpe4vtgjz84SSNMSuw/PWLd7N6UBBJLRorIWGAFSyb2udoQcb4ioI8WW7VABdmLlnSNw2+Is2nknxKCLKCj8in6XaK17ZBICZaXIqSkN7qT8IU2CzmDPCNERJm1cyqi5fL56xtqJ9uW3bD9n3MBJXytsXAOLbEdQREUufzAkkB8uzEXGY50WHi9YiXLCFISsh/N7PcZAJFzaBp/GCsMTZRewPLYf9tAc8uXBJJ/GDZEDy1Od3w348K4JvItDCbJpSwVUCTUpNlCwsU5x17+URpHhuAxuAMKHmTf1O0DoWoKS172vnFn+fz7Q0VNStlKBST7xawbCrs5ItDDk8uYAitKClTsVDBIclndjiA9RxEkHLjJJJt0F97xGvVgppBLXdRZr5e8Bhk5CvNrenUPkvADY2l61ksObsti4tZ8j0icaUkCYmXMUg25W5XckkH3T19GzCeXMDXtkOMWDt55MTcP111pqJqFikm22MPm0TmsWJLQ1RwgSp4NVSLKfBdskG72gPj0omYmwIAYnpdx+4gj/AJKrlO2/55wHxWUpZSoXNNxnDN9/pHJxSk+ROX0Ri23k9pJCqgAxAclXS53wC5/WGPGeEiYkTJZY/F3boevpf1geTJUJbczm5Av2boP9w9CJZTQXAs/NfYEgb384PJzNStGlPNlMTJKbkZxbbrcecYCnPQDNib/f8EO9fwklSShdQAYg+9cm779IVnTlSqU33t0vfyjqjyRkrLwkmrQt8Nx6xtJ0r9om0ibfOCJQiyVk2yaXp3DfaDJMhtojlGC0Y9DFkhRxwpI36bxtrkuD+kY4aIm1AsYr4KJpCCFE4ixcHWADYX+tm3MIV7+UNeCnkfv+0BGY7Qk114YEN5kP9o5xxnjMxEyag0qQpQpe7NYGxz12cbR0FSeX5xUPaTSoEp6Q7pv6wORYGjsraZRUCsmzgAN7xyW2BActEerCkqwR6EfM4PpBVXITuldu3vY+UbaeaVhVRe79Lvm0cpYHFQyHDb/n6bR4aUlNTsHYWbDOb7X+hhzMkpKVEgOClIttTG+l0iSFOHYFrlgwDMHgXYaFaQQGIJc2a4tnGzQPOnlmsnHYAA2YE7xLOQypjbVM92ucPiBNUgWt0+0YBBNmGwwD0+UTyZrJLk5YAks93F+8QTRyy/Jf0WWjeYeUea//AGMEUkkTuRVg6i3kQKgfvBMipSfEWkhmAUEkEm9sMzWeB5Q/oTPQ/ImGXsSgHUpe7ggvdwU/6ifI6jYJOkS6bTJmU0kBV6jUbEB2U722cdYlTN8NAUWJchgbtguMB7huz7wsC6Z0wCwClM1mZRA+gjOsnq8UXNygHuDTb6mOVwt0RrIdM1IC2BF+Y1EAEOGubWx6QfpSwqqCns4Yg5wQbt+PC6QkEygQ4NT+mIbavkpCbAljvb1hP0L+hdM14EwUnt2cbRJJUmpS8dmNjviEvFz/AFF+Q+6ol4UslCiS5cD6GHfH1jaGSpYP/9k="/>
          <p:cNvSpPr>
            <a:spLocks noChangeAspect="1" noChangeArrowheads="1"/>
          </p:cNvSpPr>
          <p:nvPr/>
        </p:nvSpPr>
        <p:spPr bwMode="auto">
          <a:xfrm>
            <a:off x="155575" y="-631825"/>
            <a:ext cx="1768475" cy="13239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274" name="AutoShape 10" descr="data:image/jpeg;base64,/9j/4AAQSkZJRgABAQAAAQABAAD/2wCEAAkGBhQSERUUExMWFBQWGBgZFxgYGRsaGBccGhsXGxsXGBgYHSYeGRojGhkZIC8gIycpLC8sHB8xNTAqNSYrLCkBCQoKDgwOGg8PGiwfHBwpLCkpKSkpLCwpKSwpKSwpKSkpKSksKSwpKSkpKSkpKSkpKSkpKSksKSwsKSkpLCkpKf/AABEIAJsAzwMBIgACEQEDEQH/xAAbAAACAgMBAAAAAAAAAAAAAAAEBQMGAQIHAP/EADsQAAECBQIEAwcCBgICAwEAAAECEQADEiExBEEFIlFhE3GBBjJCkaGx8MHRBxQjUmLhFfGSsiRyghb/xAAZAQADAQEBAAAAAAAAAAAAAAABAgMABAX/xAAiEQACAgIDAAIDAQAAAAAAAAAAAQIRITEDEkETUTJhcSL/2gAMAwEAAhEDEQA/AEX/ACSnUKphqBYNUPQPa1rQ50PGEpmJIT4SFBjUbmlJSpSSwb3nt0Dwl0k/xUmUqlwSpJUogsxBQhrOs02GTBemqeqWke4B4dBvU2SCz2ftDpsiXL2c4TOmzzqmYpVLqCyDUlQyHS45WAJANzhr9QGIovA9GZS5qUTkAhCKizP7yQVOQcl3FrMId+y3G1zZKjqGStExSCSAkHBDOTsRmNJDxB/4fluHSj0r+VRhpqtWqhSkpqKFYqYEN16MYU/w2XVw6X5r/wDYwTr2komJSUhKhYKwT7pHypPr2jLLGbwbo1aZnNSbrSbi4DSxuP8AI/KCPZ5DIXiyym21ICW+kVnQ8VAnTFDlSJdIT6MCOp/LRaeCK5VuKXmKLHZ2hpKkLF2M32jEzED6fUArUNwB91xOtcTHBuHKNOXL3P6QZAXCifDvY1K+5g2AzHo9Ho9GMejBMeJiLUKth+3WMYh1OopCrYFnLOWJY/SK1xfiE1M6UkhVK15SDswvYgC/qDDHjumSVBRLEDbH9t//ACHygTVr8RUtTfESXcpDJJHutggGw6RSIrK5xDWGYJniKSkJnMtKLcr9WuXBuRe2N2un4POmzUkEJloFgq7uDcMMEOG77QNLkpmzJieUJQEqFgyVAF7CxBYOnuYsWgSpFAXlWwDAAFRIYm+3paC39ASKr7W+wswy2lrqlgk00sUu/OVO1rWa8c6mKSJiq1AKt/UHNe91As5wDiwEdq9ovaeXL08xQqdJYpIZwCHFwzEH5GOM6zVytVqVOigMyQhnJKrAv/8Ae4s9haNbewPY24Jp0yypeoXMlGYkKlzATQalJAqINqncVEOcXBjo/DOEITIq1ATMmgkomLSK2fl7DAsMxzWcqaJS0SgRKWhKVBSwoEFq+RsKUMF8ecLNB7QTZEpPMv8AlUrYIqtZipMtVizEcuBYDoNQSze2/BJEgCYFKmzZk2UWpHgtWykVBLGoGlrkZyYpHGpE3xiZqAlTCyQzAOkEv1Y/louXH5srwZCpdK5atRImcoIalabLWpyHKSnsdjCD2tTMTOQFKBUlKiXFhUtfc/5C+47xp6MAcFnXpWivlJSSCaVJZQLDOMRcP4fSq6FhFQlFq0VBgOUmkEgqKgxywTfIiiTtQsOUqoqSRZx8LW3AjrX8OtKJ0nxyUklSqQWLoSCilITSUWDc1VzCrQvpPwzU+JM1U2ayEKS4DVFYSAUrc4tdupMVrU8TVqZxSFNzmhKWCSU1OXUXAs4eLnMkKVLn1JlVLISoBBNihAFIUoOzufSOQoQlGoQEqsMLIYpZyQQ+7A9cCNJ0zF+9gfafwtILvzrpQxuNmYFnv9Ym4z7TmeaaQGWHCS5DOkAqw/UdhFU9jFjlqKEpKlKBOElNRYC7gm/oLxPM4hL/AKhrBJuCMKuxN77OCBeowya2Btlk0mopWbOVpUwIZ36BzFg9mteV1B2A5tnJJbB7tFc4CKhOS6UshLqO19m9YN9meJBNRNiA9wwAsA5yQ5EFuzRLJMnzJM1VKQsf0wou392AHLl8eUY13FHXTzpNn904dwf2F4il8YSSoVgGynLciQhNRJ+IE26xqOESlzJalBJRQpwvPKpAD9SzC/SEHsa8Bngyms7q+5v/AKhkIScDWlEsJG86an5KU/pbEPIVjI9Ho9GDACarVAWtmOgHG7jyP6xJqZjHyp+p/wBQMtf9NVthd8ipvSCjGOJqACFXssW//Q/aER15TqEoXzyyVEOGNwLEN+m/a7PUa5CpUsqIZM2WFDLkpBZt/eFopvtLq0y5hXIWkErSTzEFigi4/LtBuhGxXxqcfGWJaitMxSmCXUlgzbbXOMdLu34bo5mqXI/mlVpWVJpHKBylW17UpceUU/xW/qBR8QlyACPdcupX5mLf7M+1AnqkoKCmlaQTUSDyqFt3Lk/K8FNCoacV9nBIkHklzEiagspLukKQEgqe9md45tI1dGslmYwUhXQAJ5iXIB+HMdP9qtaBLCqgZZmSw1dJstJI82DfWOW+0mm/+SiXLbmAFiCCCpTuzOKWjWGgmVrJakCUUsoFIQSkOoKXLYKqDtdTHv0EW5HCRN4ROCEoUoS5i2AHKUOsISWsSqrPWKXxeYJZQfDTUhEsLYNzNd2F9vpeOk/w38IaYoCuaZUqn4SlTgFykPgi/QxrCjlslJR/KylMf6+mnSk1WUmZOQFIbDhYL9K3+KCPa/UUa1ZMoI8QVlDsCXWm5S39oLW+sGcZ0ks8M0bKKdTK1MzTy1FzSnxxLWSBkWSb38oRe06lKWJSkhMyWkIJQakzAklpgq5mUCcYIMGejMUTHBBFhUEhT8r3UE+bXaOl/wAOOOeCfCKQQgVVAOpi70+uwZ454iY6ACXAW7dCxFXns/cxc/YLjMrTqUVoqmKApIA5G/tU/cnHrE4yQrHXH+OzUonG6RWkqCnqQ6QaLu5ADdM+tD0mtH8yldlAkOVd1X90MWfyjbinFK5k1QUof1FgFRNTWYKCi7g9bws0041JBLNsMZHTZs9YnJ3MA94ZraJSUilvFmKDm97MWszJF+56xFxKWEkcwJLOE4S92xtaAfFNg9r/AFP+hGsyc4IBzA72F7Lj7NcXQifU3LyjmuL9Buc/KLb7PUKStIHL4upI6sVJIBHQWHoIpXsf4QUFTTSQUUlj8If8PmIz/wD06pK5jEFBmT2G3OsKseliBF1Ktmo6DIBUmbTQzS01f2KKEfB8Rxk7CFvAeNrOomFc1U5CQoVJT1NylIdhyjrmK1J9oSZa1BZSutAZ8hKEX26AW6QZ7McaKNSELCSkg1KNiAwfHRm9YHdGHfEPaBCJMkIUKvEUq2A6yPlfaLXwbXrXKSpYJfDAARzvimoQVI5SkOSVFuYFbOlySLvtF49l9NMMpKytkqvSz2wA+3liCxk8lkeMGPQt1utAXQSHLU9sD9YUZugDjWvYzU3fw1FtzZdwxcN3gReq8TSoUoFhLUohslJBFTOAM5hH/EDVmXqBcmqWzC3KXBBPe8AHjcxGlQkEJCkTQp0+9dLYthg5hrFYZP4aJoCDUnxPAZ/dU6QHfZm8ohneySWpsFTFpIxySzLUbkksHQq/02gHhPF1hUp1VOpHc8rlkj1i28T1EpWs09YTRNQp6rBpYNi/vAiabRsM1JnM9aPCnqlgEUuHd0uA6SQ18Bxv2ibgkxcnUSlcppmVMkhy6FcvyB9Yg9rwhGpmCWp5aVMkAWal7fIQmJWCgp5SRUP9dISwF+4/NXqtPKX4VKFTkgKKqS70uvZiGDttFQ4zUickkqSpALBRzduU4Kcn5w3PtEpehOmuimYCCVdC5Be7vewDNFa9pdepU1JWorIFLkCwqqpB+JId3N+Y9oNoKN9br1TFzKncpGbnlJ36Wi0+yPtRL08tK7KWlk0lVKaXJcBjcO/ps8UtcyqkDvm+Sd99olmTiJYuEg/XGXyLW6OYk5mYbxLUJneNRMSkp1K1oDE1CYUqsSQAy+ou8LuOaYoXTOWfECElJYOoKUrfbBz0MLf5spdI5Xb6RmfqPELqOAASQBcbDqL5+ghnO8gJZCyAWa5P3MESVFOSXLgh4DlAgJN2fpknpBWmsUqw+TexjnboDRqqaQVDF7933aB5CHJuD1jeZPZSwcH6x7RAguQwKXD9nz1EG3QLDloqZm6ED0gTUKYjG9uhgiQRZne/56frAs5aAu4cH5wIPwZ7GOm1XIMtfqMAR5RqTm9T/b65iKQh2DK3LAE2/AY9pdQCztTU5DZLWDw0peh8CpWoKSR+bf7iQ6w+LuzfWIik2AduhH2P6xGt6nxYfq8BStij/UzUhMlQYKIU+NlFj3y1+kdK9mONJBlyiQ4lpFtzcsekcckap6Uk2Fh/5P8AeLfwrjhMwKemkpFgLhxnqA2O7R0qQfTsSVuHih+307wpiVg+8l/UFreTiLhK4kFSDNSQUsS/lHIfbjipmz1s1ILBt7794LwGTwC8U4hNnqVMxysSe7tnfMKZGoPV+VTbsCTYREnWlmGMet2+8YIpa5YD8EScqATaXUXQe+5bZLMRhnixa32nmKm6dkpJk1KBdypwAoKBACQyR1axviKhWUyrG97jayY94xNLjZztvktGU6CF+0CgqaVoukqcXcZ9IGmTUAoCCS4WCMj4v3iCYHJTazfIX+8DLmAqDDBIb9IVTQEFq1by6WsHII2dtum9+0BcSnOU1ZuPolo2Qtk2u6W/aIpkt6S4bmPkwSw/eBeLMTaYszm0bqmBIKY08BQYggi0RcRmsssXD+e30heyeg3gXq94nrEsuYoGwL9cNHjJZSXLdt79vMQagcrs9rQznSNYV/J3IenYu5JY59YJTw5QSdmFXYh7kEW/6jM+RUWNqnuGUDYfEDj8vBum1SJYCb08wcA2xnqL5HQxyKVkbK5/x+5yxYMzXbJsPKN5mkUVNihmta1zvjEE8bmoQElKnIuA7liQC/YbRLwrVeMSCB1SAAGSAnZ3vkH02irbce3g9WrI5IQCQS/TF/2ggcMQWKhbPU9MekSagCgsAoJsodAdyTjHr2iSSUqpUro4HXa4ORcdIn2r/QLYu0+kWylFZAwlCSd6iX3uww0CyvESpIKepIyTl9+gJ+fSLJP01S32tSPTcDYn1jfwEVmpQ6G+zjfzGIZcyYVN1bAE6MF+cDBDu/UA9LRtOQKbqcZ+T+oEazNWCChrLISPQFjcM/nmMSuHulhNClUnbYuHucC3nA29hTvYINOoq5bi5pywcX+sHyipPvAh3Zx5QBwuSpK0FQpUgEKfCweh6hocydeqasJk3Wf7gSlupYggRbs3KlkL3jR0X2B4qV6SbKJS6QaQDc1BROcntHNdTOMxRVfmDN6GHE7RiW6a6iB7wBSl+nvG37wi1KkpHKVKUXABIb5gY/aGfMm+i2DeCKXpFlmB32x0t5xmZLKSAo9H7uwfq0LpfHJgUz1gHlI2HocfvE+o46V2Zn6C5fMLKE2wuLCJmnIQGwC3Xo5O94zK0tqrgBj0DWPd4FXxhKbYSHY1bvn86mDJPEZdL1hSQDU4LAdQ/azDMSkmhMoHmSHVvs57hzjHQRiTwskFzfYN1+LuMww0ypZSVVpU4dFIL72I7+cQjUcqmIJWwDZFzzC9g4GYTvJI1sFPBVFNlAAAuWvgWz0Ma8P4cFy3KbgliDlmc+l/V4k1ep/oTaF85QprjaqprdPn9YWaTiZSpwaQQkF3PM5JLN/vEVipS427DmhwUuaVgC4a+ejdXFogRpmW4sA4c3zZ+xv/ANQOqfzBQIYKs/UMbfSN9VNKblmAfOH379IkrWBMmp4dLYKTgMR1LX9Q25jfiE4m1NmBx3IDen3gRPEw4CSSGZIZybHYXMaTELURUlQOxKSCANmLQ2byGxtoZVYBQSEj4TYk4zs0EzdPVUVLSpLNnDfCWZuloSSuKUqZSqRnBPqWy8SS9VLWVBKiokfEQA4+Gk3+Z2ifxyWfDdWH6sylopUopYMxuxAZ3N923gDSykFVUtQZNLu9v8kvsWbt6w0krl3SpDkqDq3Diwdoi4wUplFKfisD3Pwhgx9S940JtPqgxfgHxEqTMrAulnDAgEkEPTe/ffzaIP8AlJylVBDlIYgJc3Iu2/mBbeNllQQJglqQosFFRuoJDMUkbADvi+IxL0wIWuWtlKsc7i7GrNnAPTyjrSVHRSoCmcXmTCCTcGzFh9M4g7T60pU4JUFcywbNnq+fwQBq+CzAyUlIcEpJUOYAB7Z+jQPLMyWocpxuC3fy87d4eosNLRZpmqlTVJKitISXATMQpyARggFi8H6KVLT7s1QHSgE+RIUYpX80lEysDlURUl7EHIYW8rRLKSqYOQlIDvzEDsSME/m8M+OLVNCUi46vQLmlhNTSfiSLj5vdi2IY8KkHSoIQhN/iqBKj3dr/ACimr4cmlBUtZCncgk2cDraB5+lEqxC5ZUeUPZeHULd/rDUoqkaosujqvUspUoEkOmYDg2CTfOPKE2tnKK2QpKCA6lLSaVX9xINiCHdzbs8K+Fy1BVXOWuEhJe9mD+9fYXtDDSypk+aKUsxLmnmT/de4+ccnSMJWTpJirVaglbVAMAEkNTvh7nziBOrLOSzYZLk3uVWt9IsXDvZ6vxQpT25VKDcxyfJoVcU4YJQU61HmIQALEbFTYwe9ovHng3SZRSRJK1MpgVy3Nhl/QhnFusQ65A95FIClXYXGLX+f6Rvw7SrCVVIJDG6gRTi7G+fzMQpmC4FSjdjzeoAb5wUrldjJZIzN8MKYliHyG+217BoiTrCQwquLgs19wT1xEqUk35Uj6/XeNV6dkhiT1J39OgGAPrFKQ1EenmqRWchSSD2+fmYyNQgoRLQkld3Zg52vd4gXpyHwXIDE3J/1BWlJwWFm/d+toa0o9ROlhOn1IQlQUzgAJADgq3L7gdcdIF4kpZUo81LJN+ouMs4PUfeN0ahKF1ZUHCSxsdix9fvA6kpcHmd3L8znq6sq/HiPxq7N8RrwbiK0kzPDCtsEFIsNsJ6+UEr4msqtSO5sP2MDlghaUuCtg5dgncN1NvSAikAgKUVAbdvWM+NN3QrgWiVq5apiSoJJAvhgDk+cFeOBSahSfiwofQuXzCTQ8KWHUtTkvYC4/wAiD0O3nB2k0zAqcKUkF2dj0boG2jjnS9JP+hUjUqUaQCoqN+VhT+9zeJNVxAIFKiCvAFyA2T5wqPEvDZNCkKUCeZKgpb2cAh+2I0lanmQopKaXuQXBJG23riMuJ2aMLY14hKStFcuskZydicJfoQ56jfKieV0gJYuwWAGcA8rAdiXg2RrKRR0Lpub5FmYkXxEU+eQxrA5kuQcB2Ju4P6d46IYjR0x0LFTZiVhCkpAU3vZvckF7fLaJ9RxUNY1C7AuNutnzGvGNcFJCCErIYeICzttT02udnvCiRJMwgOwEVUU8ms1KypXmfz6Ra+CJQlktteownRwhb+7aC9HwFcxRZ3EVpiPIbxfUp/phxZx8zDzivEZC5chFlljVuzMDcXSbg98Qkl+zl0ucv6fOINVoUy1JpDEBy5AZyWI22hZ1TSFaLHotMFIKXVS5AU1r7ENdPkRmJZk/wkmprEAlFmbDnuXsbwgl8cCk0qQC1wHsVAZfYN9j3hlp5RmSpaVBQKqjfzYm/wAnjy5xkr7ekWmTSuPu4YAYe1/Mtk7CJZuulhyQxNykb+hFgYQaTga0La5AyoHlUAwqvZz36WjbjcukoZKuYWFwwdhfJPXzjLhj3UUxlDIPqeMqnkciUAYSFOM2qc572gebLKnJID2pBF9vqILmSDLkvMlpIDljkv1Tl+zxCyHHOlLcodTJJa5Y9tnj0OLqlUTpjoHOm7P3J8tnznEZUhScOGu97fONBq6SWIXdiwIT0YDJx1HrG51iskqD4A2HQCKjBnFdNLRzShUCzguS5d3Fi1sxpoJBUkqUUvgA9u2wiKeozAGWFAgkoYpZi2dy1w0RJkPzBarNYl8v0x3ifV9aTA7JToqQ6pjOCAlgQTdt3Hn8oWzp3MCMDOfwxJqJI2NRFizqYeQvA7F3r23Bue32gxTWwK6CTLC3KS/W/wD35QNO05Sexbv+eceQehSDfqw8h8omqCgKqSeob8/N4YbYw0/FFKILMWz9PW8GyOIpQFEM5BxsPP5Qik6gJYEBhgkDeC0z63FLvZ2uktscM1n6xxT4VZzuGSSfrSAVhQ8VgmpVyLXp2SPKA/F5aSXIDO9365idcoBYZ8XsDysGUQDfp3v0gbWKwnlYYKeqmdjaxIHS4jqhhFEqRH/MKSwBAb57sfN2iJWvLk4P2y/pYQNqZvNaJtNw9SrqxFKDYOtyxzB/ASBNFVoxqJCmpsANmb5Qw4DwnxFJL3SXs/64horIreCzSgkuAL7Qbw6VQpSiSzX8o9p5NKsfn6xFxOcbBKR194jHVtvSKTbjpEiPiE5CRfA9CMkwArjCFVMAS3a6dwr5ZhXxNaispWSWIBAYE2BN+l/SNUahSSAnlAeye9rvnzjz3CU3bHjx3kNkT5SgXSABsLfPqfs4jPEOP7IcXPKN8ZG5LCIESgtbVC3X4bZUW7/6gscARcKWXyS9gbEHukq8n+cJyQivyYZpfZLpOMOkgcqsuS3a1/t1iLU8WPiWCaQGqKS/cqfBvj5RBrkyKWSQVgPUbuW91P8Aj+dYAla0Au4Kj7w28j0/2IPFxReUjQikHztV4i7qJQKi5tdrANe189Y9wThCFprmOB8If99v2hXI1w3AIJBZiWOHby+sOzLTKNlKCJhBbdINmSWt1huRNR6wwNJN4iCa6UEzWpSgFNjjD52eIFaMrW0smYRy17DBJJdty/3hsjVpLpICcAhnBHV/97xNKnoYgJBvh2Hkf8t2tkXhfllFU1kRzccFSmBT0kmz36dW3aBZs8pwonqOvlD7WyUX94LUwLKDEsxeztjeAJ/DPDWALqpBUcgG+GDsP0MXhNMqpWgOROGSkE2LkBvMWsY3K0qJVTfBsbk2t36QRL0yiFEXDZAyegbI/aI1BifecN/0/XO0VDoGVIFrUk7G9jbBve8ZEgDZj+dTBp1QYtdrgm7H1F4jGoqupAU+4UUnfYE/YRgkSWOabsGON7MIm8RgQ/UE4zs3TpA8/TUE8yXa1JcN1eA62cO8K1Yg1/mKE8zF/JiG+cLtZOClOmw/PpGEqJYKNoP0mjGWgxhkDkScD4VWSVCHGqkeGLWg/gmnFhs0b8Y04IYbR0KOCTeSsp1FRP6CHfsugpe4vtgjz84SSNMSuw/PWLd7N6UBBJLRorIWGAFSyb2udoQcb4ioI8WW7VABdmLlnSNw2+Is2nknxKCLKCj8in6XaK17ZBICZaXIqSkN7qT8IU2CzmDPCNERJm1cyqi5fL56xtqJ9uW3bD9n3MBJXytsXAOLbEdQREUufzAkkB8uzEXGY50WHi9YiXLCFISsh/N7PcZAJFzaBp/GCsMTZRewPLYf9tAc8uXBJJ/GDZEDy1Od3w348K4JvItDCbJpSwVUCTUpNlCwsU5x17+URpHhuAxuAMKHmTf1O0DoWoKS172vnFn+fz7Q0VNStlKBST7xawbCrs5ItDDk8uYAitKClTsVDBIclndjiA9RxEkHLjJJJt0F97xGvVgppBLXdRZr5e8Bhk5CvNrenUPkvADY2l61ksObsti4tZ8j0icaUkCYmXMUg25W5XckkH3T19GzCeXMDXtkOMWDt55MTcP111pqJqFikm22MPm0TmsWJLQ1RwgSp4NVSLKfBdskG72gPj0omYmwIAYnpdx+4gj/AJKrlO2/55wHxWUpZSoXNNxnDN9/pHJxSk+ROX0Ri23k9pJCqgAxAclXS53wC5/WGPGeEiYkTJZY/F3boevpf1geTJUJbczm5Av2boP9w9CJZTQXAs/NfYEgb384PJzNStGlPNlMTJKbkZxbbrcecYCnPQDNib/f8EO9fwklSShdQAYg+9cm779IVnTlSqU33t0vfyjqjyRkrLwkmrQt8Nx6xtJ0r9om0ibfOCJQiyVk2yaXp3DfaDJMhtojlGC0Y9DFkhRxwpI36bxtrkuD+kY4aIm1AsYr4KJpCCFE4ixcHWADYX+tm3MIV7+UNeCnkfv+0BGY7Qk114YEN5kP9o5xxnjMxEyag0qQpQpe7NYGxz12cbR0FSeX5xUPaTSoEp6Q7pv6wORYGjsraZRUCsmzgAN7xyW2BActEerCkqwR6EfM4PpBVXITuldu3vY+UbaeaVhVRe79Lvm0cpYHFQyHDb/n6bR4aUlNTsHYWbDOb7X+hhzMkpKVEgOClIttTG+l0iSFOHYFrlgwDMHgXYaFaQQGIJc2a4tnGzQPOnlmsnHYAA2YE7xLOQypjbVM92ucPiBNUgWt0+0YBBNmGwwD0+UTyZrJLk5YAks93F+8QTRyy/Jf0WWjeYeUea//AGMEUkkTuRVg6i3kQKgfvBMipSfEWkhmAUEkEm9sMzWeB5Q/oTPQ/ImGXsSgHUpe7ggvdwU/6ifI6jYJOkS6bTJmU0kBV6jUbEB2U722cdYlTN8NAUWJchgbtguMB7huz7wsC6Z0wCwClM1mZRA+gjOsnq8UXNygHuDTb6mOVwt0RrIdM1IC2BF+Y1EAEOGubWx6QfpSwqqCns4Yg5wQbt+PC6QkEygQ4NT+mIbavkpCbAljvb1hP0L+hdM14EwUnt2cbRJJUmpS8dmNjviEvFz/AFF+Q+6ol4UslCiS5cD6GHfH1jaGSpYP/9k="/>
          <p:cNvSpPr>
            <a:spLocks noChangeAspect="1" noChangeArrowheads="1"/>
          </p:cNvSpPr>
          <p:nvPr/>
        </p:nvSpPr>
        <p:spPr bwMode="auto">
          <a:xfrm>
            <a:off x="155575" y="-631825"/>
            <a:ext cx="1768475" cy="13239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280" name="AutoShape 16" descr="data:image/jpeg;base64,/9j/4AAQSkZJRgABAQAAAQABAAD/2wCEAAkGBhQSERUTExMVFBUWGB4ZFxgXGBkfGhsbGhwXHxocIB4eICYhHR0jGxsgIDEhJCcpLC0sGioxNTAqNSYrLSkBCQoKDgwOGg8PGikkHyQpLCkpKSwpKSkpKSwpLCkpKSkpKSwpKSwpKSwpLCwsKSkpLCkpKSksLCwsLCksLCwpLP/AABEIAJcA1AMBIgACEQEDEQH/xAAcAAACAgMBAQAAAAAAAAAAAAAEBQMGAAIHAQj/xAA9EAACAQIFAgQEBAQFBAIDAAABAhEDIQAEEjFBBVEGEyJhMnGBkUKhscEHI9HwFBZSYuEVM4LxJENTcrL/xAAZAQADAQEBAAAAAAAAAAAAAAABAgMABAX/xAAkEQACAgICAgMAAwEAAAAAAAAAAQIRITEDEhNBIlFhBCOhcf/aAAwDAQACEQMRAD8Ap/R6YJKkNMTEkEkRG++GVXN6mdTJKXDCCBzB7jClENGqrMQRIgnm/wBceMWolzKkSGBgSdxEbjcbRjiat2SlHIVWzDM+iAykGCTcWMxHB7HCdskA8sVA2nkMf/f5YZ5jrOYYL/IWCCdVwDMzfaPacB9SyD13V6aqCRe8Aewsfph4qgVR6+e0HQXIUA3E3kDi33wDn0WoxiUERq943I/p98b18hUWWJUkTYSdV+TYb8HfBv8AgdWXBdlQKTb4i2neD3Bm+3HGD+gF3UM1qTRTA0iF1BSoYbCASd95GFTQBpCyed5kntH6Yc5zq3oKeZIJA2iABcSCex+fbCxKzU4ICw3yOx2OKRY6I2zNTSKZMAeqNIB2tffjGuTyT1SYZe8sY+gJsT7SMSZdgH11SWFzAmSYMX4E8+0Ya0s/TJGqTAvtPuB87e8H2wXKjNsCytRqDWYAqZ3P9/8Ao/PD7IZpnqeYCsEjYmAY2jmTb67WwLUQVKcU0WQICrcTJ3JIIMRybn3wFlARAb0nlADPtOEasXYz8QVg6swIBLEaIiBJ4BIEm9u/viXp2b8mkIYB2KwCJUgAyZ/CYn698L6zIUbZSwlkE+kgwLe4g+0+2Cld6SKF/FuQJMWJA/phfwNYLLlsmK6kx8SyskTJBWVtsIJHeMKR0e9RmdW8tZqyTLccxAEA3n74l6b5ukMGKiblhHoi2wtxzx74k6mksrMQ4J5+JiADB4BJVQLxK++EdXSFT9BP+O0BW8tULKAhK2OksFJbiT7XgDBGT6oKlP1UqVN1WV1gMCCF9Q2OkLtAN8Ksi9R1B100YfAg3A2JjYemxF8S/wDXWWaaALcAMYMlgoC+wGwI2IGA45NkVVKZaamgAEGQvplb2g30t34nBnRlL6gnw6wyERo1SbEsJHpP0i+EnVMy+sgkbARfiJGBKFf1CJHIvzaBbnn6YbpgzR0/pORVpVqrG7BdMcE2iBBsYgjnC6pkaCJrLh9JJZqTROgDeZKgzcKfiHzwB081FcVA+kyUBVFliQSLkxeBvtI9sC9eyL06NO4pan0kC/qv2AOk6YUgn4YvNhFCJB9ZnCuq5w6lgiiQXFNWMETIEgH4hEjYDC3NVadZj51KmrqA/mToZ1PxMdgVuNttNrHAvQ6KvKO/q0HyVgnW4EgRwBHGGtGiFYEUwVKgCo1io/0iZBHsL/pimENpDYZFaaUmoFND/E0XYKbwzEETqEggzGFHUeks1SpUWsupPwgNJHYSbfTDYdToKCx1OyqRqUxINyACIu15IEACCJOKy3UWFedbMInSVg2MFTvIHf3xNv2hUwrzaY+PWG5szfmsD8p74zDmlnKNMAPmNLG5BMb+xEjHmI3+GwKOrZRkp8xPB5H2w68N0qTZXzKqodBIbWFVFA2Jf3Bkgji0xhE9VyhDbA7k3+1oxp0ao4LIjEQQY2DTv7/pPtjoh+nXgs+cerVUKQrIbJSRdKgexI1RttHyvhWMmq6fhaDpdZgDaRp0r3784kr9W0tpUlSVLEhmBAB/v2tjV8/VX4ajMx2ksQOLDg8zilBdMk650KXpmnPluZVipVLEyr2I1DtabcHAuYYGdNRW0woikSQL/FcwIO/yGIs+zqhZDULVEhgXdlnmFJMEg22ifvXct1WuAUdSQD+IXU9gwnTvz+eB1JuITmsh5iaaelTGo3ttc/MxhW3h2okQGYmDAU9zudhYd7i/th3lqRnXpA7irffe4j7xxtbBnVfEZX+S5kxAWZCwBvyQQNrbXwvZp0hdFYzuXJQ+kgzsBtFoB/bAdNCtyQuoCC3I7+2LWOrArq9L3htM7QIkH8oPtviLMdLZ3+BoCRIAKg78c3Aj7E4bvWzX9le6fXZXlWE739r/ALb4Ias/m66gDtOzGbH3/MYN/wAtwCVc2n4haYIG3uPfAWWyVTWhMQSBvOx2j8sBTi9M1pjinnAuoKq65Egi1jP6YJzVckKoVQHk+o+9ogXve2EWVOrzNtJaRPeePpht1qqNVNSgJ0DSJMc37bz9cDTD6NM9nqlMEiAsDa6teZg8+5nCh+quSGJiDc7kgH3/AGxoc6NmUkixkmYvKzxp/wDWD6Cagg8tlAANMLeZHcrf6njDaFoadPbTRaR/MNSSxBIcCdN/kZtMk4izfUwSU0Lvf0wObX2JJOJKJKgKQSYAiDq9LEc86QOMBZ1i4DalPDKI1RHP2vIwnsAoenNQ3sB9oA/Pn64c08sHyqFCoYOQ1zqIPAHJtx3wHmelM6alaQBcdtMD9cbdHqOpCgOFazEd/wBDH74d5WAssfhrMrSYCpPKlTBNjaBEwABbiR2wwzuabzXcorDRpClASQYEgiCRpX7c4RUG0oFCS0ltYiYMztbjY+2+NcySqmqx9QEaTdTquLcGeffEqYkY3KjfrKPSoUqdOnLmpqYC5BFyIAkDUdNzaMe1ctXCvT8xQEVZUklVEG/6i/bEHh7MFZYgkkAgEGGJmBY723vt74M6lXcOPiRNRSrEsQGIJFtgCI7/ADwblo6/5HHDjajF3ggoZQOiyoYoNgL22Ux748r9efSAUVjBUSrbdje4jgYzqfUh5jqgCD3mYAA2ntf5HCw1QdUQRBiQeIuDIjmIHGFo5KGT9Rqf/Ug0m5LKpYnkn3x5gihRoqq+fmxTciQpGohTtJ/bGYXxsPUByeaZdVMyDJN41XJue5OJ8uh8wFYHueIxr4iyTUc1qZgfMGrYDaxkAm+1/fEtVV9LMCYuQIn8wfvGLUXaCsxmN4EusEwFJ+Ym0yZ0ntbCvJ9bqOx1JqWT8PxDtbbthhmslSqHWV8sAAgVHIkiSJHo+8HHuVz602SEkhb6UlNou7tfebA4daMg9iFMFdXp5DcgEi3cHeMB0KWqr6UZvkCwJjYmBafc34xDV8XM9yypBFkpqN7XYgyZ+WAM5mazLBeq6RIDFiAZGm0mx5EWwLA5DetmAiinUYBhtLpeZiQAbyTycC0+mqVDq1TXPrdgIOo3Gw4ws6fQcDUqCAbrsAOYBO/Mdu+GK55qgHlW2kHuN1IgffCNNaF2ZX6XFkquhMSFIExad7TaRsN4vjd8yctSA1apMGDcCJvxqNxYXn3xrTrmqIkAzJAmRMjVvJHuLcxOA/ENOmqpRRgXX/uG+os0GY9sbapheqGVXMu1EMqnyxb4iTewsLmwB3wsSmEfzTLL3QSDYg3P+mbj2xrRzE00XUCA+kFiyhbTe82GJ6WVKg630tplRTEkrJBji477c4moJElHIB1BEDLo2mzEQT2ne+G3U+nEii02WlqOkX0km0xcxP8ATEtDw8azaqbgsjeoKu8DgAyCQD3uNr4aZzpFOqKIpMpClkvUhjIMkSADpPHp+4w7ZWik1MmtNyx1NBmJ+0mJnbjGtaoGsI7Hsfft7nFs654ain5avR12Ds7AVJEE+onmbrAg7cYRN4IzYUPp10yd6bowtzE/LbFNmqzTJVlZdLGWBjUGEARtME/htxibp+XR5cq50gyRFk7wLwCQLctgnKeGKqhX0XgyrkLI54vbaMS5TpAfXoZ6ZqegQFMBp1CCbyPSfY+2FaM4ANXLKgKM1oGlfkJUTsZMcWnBWVzhpkfy1bZVGohRq5Ji5j2AvviY+GmCxKvciyEESJkEkgGTN9+cR9N6ZmKZlDqWGBKiSASJELN44jtvtg9UzdApq61HhNC6AdekE7MOBxfvH3wm8Q52o3pBJpsdQEyDYgsRHp+kxO5xYstk6lLU9RV0yI1oUNyNIsQYB3neNuMSZnoNd8xTy0oHqyzjUsBKZBi1wDYwd4w8Io3VrQB03JhMvR16021HSY0k2YEAzAg+8xxiKtnmK6VpVnkwGJn/AFRAFzbgXg46hT8F1qi6MxVTy4kqpb07aY7x2aR2jAC/wupU2DHNOqgbIqgEk/7ibkn8jhHF3dGlFyds5rQ1n0ik+rSQViDr+UWH6c4iejTpaalZwzKATTQg3G6s0RBsIEn3vjs9TwvkwNmqaoBGsixkQ2mNX1xDQ6RlaIUplocg6FhS0zYgi8D98ZqssPSjmP8AlnqtaK1LLB1qDVKBSL8eshpAt7RHGMx1LpuZ8wMwrBBrPxSZsLgxsce4n5UTs4716vVdEFQr6SSulY+KNRve8D7YJyDF1uPhHpYWmPfuMB9T6kHDKgUKJgn1NH6A/Q/PEvhrKVq500EapF/SCQvzOw+uKvR01ZjdNPrJf4hdqkAze4kyw4n3xv5K+WFqVTLAQtJWLSDcTbkgXxaKf8J3qMXatSTXEqFLn7yo+e+HOT/haVQKubfUDaFB+kAzb674XskN4ZUc6oZX+Yf/AIzaQI1VS2mADukAR8yfbDMdPVVlWooseogKLyJjuRtGL1mP4SitHn1WaDI8tBTmP9UlpN9wBix9I8BZfLAslIM8fFUOpthMTYCwsANsBysC4X7Obr06tpApiswN9YpvBF5NlO0zImMR5bIsFYhKo8smSV3PJMi59t/pjqGazYUnXUkxZIFztviGj1pVfSwgHcMLiNh3jEnyHQv4rafU5ZSyOkGqjRVFlsD6iDE2nb9ML3yD1SGIBe59Ui53vqJI+Yx0DqHhoPVL0SEDElh/qk7A/QmINzuMQnwzqhqYb0/EsjUfoItyJFjvOGU0yEuCa2irUempBpmWOq7Ms+pVLWJsAAIkyceZHpVWq+lQYBGs+WpABUzIAmTwBi0VeiOxKLRY/iM2DMLwbgmLWhRHJw88N9KzVLXrX4gAFtA34Fh+84aLs3jK2vR6wBqjK1D6wgUqNbDmo5LAEAAQDERcycH5fw9mW0mqVFzpB0SlwTAHaNx8+cWdcpmZP8sC/p/KOZsca5XJ11aXqEEGdgL329r7fninVCuKFieF3LkMUCrZQrTMLAMMCAeSNp3xJlukwRramxiw8pVgXtd4JgRIHB2w4q5epEM0zFve4BAuAJjEVbpszrckTYWXtNzM7W5w3RASFOY8JUC8p5qGfUFchR7gDTJi9zH7MU6JlUQuVLQbsx1XsL/X9JwxEBRBaDEAgk7WkgT9d8Kup9YoU6c+pXj/AMp+u/yHF8GkgkIzGXCzTVRBk/y+ZnfuRtcfngut1cGmXohRqkkaYI9z3BM+22+KT1L+J1CmrhajM7ggxsrH+n7YS5r+INcIgQIzAhDqEhgAbwDxMb/TEE2nkUt1Dp3mMDUYoSwmN/c3iNjgip1ShliQGpBVbUXNzz8QJlrRvG2OY/4ypWeK9by0PKsfR2PuLwRyNojCCs9NHYMWcg2gkGe/NsVTsb/p1nqf8S6CCEdzr3anAneQJBgTHvhLU/iPUqiBQ99Tb8bz+08wLnHP2zsKPLokkmJ5ki1gL7d8E1un5kJrzDjLI2y1B6m//VLsY+mGpsHYtaeLc3mKminVAYr8KaVgAGRLET2icaVPE1dWSlWqVE9RZ1i+kk2V2gFDv6d43N8KPDXTlGqohq1oF/woRaQRuZJECR/R+3SqRT1Zfj0hEIjYQDckc/KTjn5J1hkpzJ63U6Wpv5VKptDNUfaBAsNsZh10z+F1HOUUrs1VCy/CCLAbCx3x7hPj9ErOa9ayqLmKIdSVLg1NP4kGnVEe33x3zoeepVKKjLqi0gPT5YGn5QP3jHF6r60otTp+ZWfztxqUqopaRHzYj64HOezOVK1aTHLGpcqkqlrH03W23OLzTaPThJI76gWLj8oxtcRpBA9p/MnHHul/xUqIAMwpqdmQQw72J04tvTv4q5Vl9dSqnB1JYfUSv1NsR6ss8q0y+pWIEkkiJM/rgN/Ey3HpaOUqofvJXC3pfjnIudFOsstB9RuZMSScWGnUVyRpBAAiQLk/rGKJNIi/1HO/FXUBTp1KtIgNBOlipG1ogm5MCDjlv+dc1TnVUNST/wDZfYbRwf6Rj6C61lqbq1Oqg0kQTAAM+/4TjhnjLwBXyzl6aisjTx6xM7gb+xG/bAjFXTLy5G1cRz4Z8cGrKtOrT+G0W+Z2xbk8QFm9AqsFIY6KqlYjYzSkTyJB98UTwN4Vr03pZ0IQgRlZWlW1Q4Ppi67G/B9sWnJhstUFRNBoP6mBPrVTBkW+FZi52HtiPJHq6idHH/ar5BtlOsZhqjOtJRr7BvldgRsMWHL9QrctpH+kKDb9cRqSqhvwm408jCTqfUsxUBXLJF/+44tb+4+eESYZxhL0XAdZgSxmPlH/ABhX/nKlUzIommdWhiKh+GAJI+xt7x7Y5uepVPNqUqzs0WIJFjF9rQeJ9r74FzetcnWr0ywdUElCLICqgzpkQLkEmLi2LxlJHHywgtI6h1LxVl8us1KgRY4ueR9L/PFD69/GDLARl1ZyNiR7e9on+xtjl+Vy3+IZhUZy5uGN+ywZuRcCQZnDPJ+B67eoadNoA+K97ggaTF4OOmzh7B3Uv4h5ysB8NNYkgCQAbD2An23PfC3JNWq1EpB6tV3YMRTub3gfhDQZk9sdC8NeFFTLaa6qfVChyJN5idhBEj3EX2wTlPBS08x5uWrPSe7uxA0hT3B/EZMwbEHgYVtUDLEPVOknMHy6eXVCJWHKlmcNDTpsCJiBb3M2YdJ8Bqai0MwXZjTZ9FNuBA1EhZBkwDqO+2LR0Po4T+a7MzC9JF+KByTtLC8kCJjGlLqNTzKhSilFyIBqEajTQgEkg2EsIuf6c7lQFhFb6j/CnLCkxcGnULqKZaq5LLfVuDJA/wBsW98QdM/h5lKbt6GzOjd2P8tfmJXzONlEczw46z0yXaq2YqMCvwUkBqDawZjpAG3qBn64IodMNAnTl1Ukk/zagbVt6tCsqKCb8/LfDqbawxsNBfSAlBalOlSWnCECtpUMjE+lmLEgb7Rv+Uf+UkoUdZzFOslRtVRq7gq7QZa8aZPAH5bD089Wq12Z806IoPpQBSxEStiWkHkQBir9VyYp0GNfza2YqkJTao3mGmDplwTu7SwDCygTFyMBWsWKvoe6Ol0KQpiqQJ1k0rUzM2lple1zhPW8YuYo5LKKg1AA1Q7li0AFQdN5jYEffA1Xpr1guoU0plYpGohPpmCx7A3GqLzbHjdVUaRIbS25MMe5B/8AHe/54jKTiTm60PsnR6kARVaqzAkehsuqiLRBZdjPGPcV1+uK/qYaiRupt/8AyY++MxvM/olbHHQky1IKiFs1UBLKQoFNCQikatvVpBg8gkHAXiXpz1dqTMVBBuSBBuF4QAXjc+2NenVBW9FMegEBt4i1jMzvsTh3lcq8+brJUCdO6lWa432Jtba9xjoeFZ3tnMkplmC76hFjad+OcR1KMD0vIJ0lZgyBJHyjg4ZdcyQo5h5WWImnpf4dV1M+20cfScLtYB0hwdQBZyJgkyYJtMxOHTvITR9ekH8Kyvym8HnmYxcvB/8AE2tlv5dUeZTFtQ+JR+55wjp53US/lJOmPSTaBAJB5Pz+mFGgqb7E3n+99sax02j6K6X1ilmqaVabaiQRaLwTIYd/zkY16hQCiCrMh4mSu8xO3Ftv1xyjwT43ORfSy66LtDXgrP4hYz7j2x0/N9eVkFSjFWlE61vv3H7/AJYlLB08aTdRNCoSJcMj+kWspvpBHBO31xX+mAmgmqC9BnAFiGE6gCJkqVdre2FHiDxvqJQUiuwLCxibEgxacN/CfX6NV2LMvqpKSuq/mKTfvsdXyxLrZbtjY26T1o+UIWmEMnSFbTHBCsTB9rXxP1Hp1TNZcjL1vKaZBphd+ZHE9+2I+pUBZlX01AHBAkeocRb7Y0y/SmG1mF5M3thYtplXxwcE1gpHUug1coUaqtVidIeuxkemOF5gKvqvabnd30pBSBDItRagMA8gxrtN5Rifpi60UGiK0spF5xUuq1Vo5tHDD0EjaxR9Iv8AI82j5Yq8nJONDZ/ANBPXlgENtzKhQIGmbG3B7Y0yOScOKRpKqtIFRIHqsW1IRaTf0txtacM8jmkewdtQkK4ItBgqYsb2g7xPGK7W/iVl1zISsQrpqQtHpF4kN2MEexth0zm6IN6vSI0U3WyBYYGFBEgnVIvJst+LGMR53I1Gprl/MNH8TBl1M6kbAcsWsdrTbs7p5+jmF1UatOrHxAENBFiCMQ1MvTKMCAhOxFxY+oFSCIOxt9sFqxZwx8RZm+nRQOqpUcsgqJ+FBNoaIsLC4/EAcJundLZWh1TUrGwAj/dP+oDi/wDXD2nm6lKGjWsH1UySDq50MZiLelm+WBW67RRHqeYlSmkkIo0lWm4YRICmQZ732wqjiiCjLTC8yhyqgkmoxMohKiCbiWgkg3O3MTtIvUOtMlNRVpS1gFMMwcgwtxs172sOcVzpniutmkrOorIpqEK4A9WwkEj0wR8IsAInBfUesLEIAlRIYFiFYnULGbERefaMK40TkmPc3kpXUlMK9TSuk7KzxJGwQWuYPyxXc/1palUUiDUCMyjSBY7bTAtvM4f9HrPUQCpPmFmIsDEQQ3NjI2bvii0PAWc/xIeoaZanU1ag0qyktJB39MaSD3GHj+m45Vhlmq9KWpTZEp60OqNTErAtIIgrHBm3bnFG8Q9JdSalRBTEmwUrEREKbkGCZ577Tac6hoVVOuncxrAAAmPfaR3n54a5xaVRWTMNrVT/ANySR6SoZYEwfrjWrLOKZyJswn40bVyVAg+/xD9MZi95rwHk2di1YKdRt5sfKQTYxj3D1En4yzZPJUKRJp1lRmuSdcXHyBH1J2O2N6ZRUFOjXyxJYHUzBSRBW6z6j2uAME5bJA6qbN6gSTEmQJAlgI2k7cnB3T8qlRijURpGwZQLXA95t+eJUzscI1kqnjrw1SfK+arq9akxZiIkqfiEDaDDQMcyGWN2Fiu4tt7A/wB2x9Et0iioI8qkF5IUbRfHEuu9GbK1nowNM6kMiySSLxuBYj684dWjdVWBdl83YgmZ7/vHOI9ZaVtvAAtzvzxjNIO6qGYb7DeL9ziJamloAAMwJO/3vEYYD0YrMLWgdvqfpi0eGfFpy1M0X0tSfm8g/TjiPbFbLS6iNKkFtI5JGmfp+2CKlCV9KyFA1W2ubxgSplONuLtB/VOoUjmI0BkZgJJ9JU7j33xB4lyqUcxT8r0KROkGYg2I55+0fVeyenTFt7/r7YBzNUzLFiw7zt88aCxRueXaVl+6Z49r0KNNEHmhGazE3DGYtcXNuwtsMNMl/EhwZNJEbYgtvO+4B4AuT974oGSzxC+lVdotcwN+3OG61w51CmFYfEFuDa3ywJI0ZHQMn4lqV1ViNBO4vHPJtsMNq3TqdWoFqIzhhGtWIAgGxjcGSPtio9AzE+m4XVJQ7AxcgwDuPscOkWu6VoAeWGldz5ZFx7kMoYHE3grfYYZ/wCSGehmHpuw3YSpi0mIk2F8Uej/CzNrXqPW0VUdGHokkk9kiRbY3gnDfK+Ja9BtJqPTjhpj7NIjD3LeO6ltSJUB5UlW/dT+WGjJInLib0cj6H4ZjNUabHMZVzC62mmwfSZCkr6lkRweDO+Ol5ejncq1MVqy5mgtjpRvNjuWk6oAvGHdPxPl6kebrQ8a1kC/cSP0wzy1dal6bq4/2kdr/AN/0xTvYvjoSZzP5cLqpVVNMt/M0iGpkiRrWJX6gYpOZ6AmZzrVaqoVVWMeoBxaCIvtyOcdG6rlTKtpWnAILBYaSIHq2Cxa47YTHIO1Koz6iyAGm1JdSzB2QXMA8m/tjWSd+xYOm+XTAprrpA/ATpqKIgAOogwLDUPrzhe/TnALUkIU3ZKnmGqoGzFXJMT+ISlrWjD7J5/MppGmm5CtqZ1YSARpZRsdrw4I1bbwBmOsHMMrGzLJfWqq8XkUiRa8bEwPnODgm1eisLn69TMpTQ6Wkw5b4Cu6sSNN9iCoH2nFh/wCrMr0/O0S6lgV1aGBHqGoyNYHEiZG2Ns/0GnX/APkN5lJzc1UAFQCIU1FIK1k/3ABhHN8AdS6BVy6lqNVqimnuNMFj8RUD0gGByZ5GA0TcLJFylc1KlSnUSorw1Gm4DabTBiYGw4xrkPHNCoVTM0fKYmHKsdJPJOzL8/zxp4KzT1dQzzIKmoNT8xdMkAwGIIHyggj62W+JOpqtTRAAmR8NRSp2hibqY2METidZyFNotgy4/CKVRTcEJIjgC20bTPzOMxVen+M61NAg8iBtFM/s+Mxsm7HQ3yYSSgcaY1FxAuSARsJ+WDaXUVopBs5FzM/Lf+uA89nXcMltQAJgmFHv9cKc1kmYhZBMjjk8/L3wUvZ31eAbxH4pYAAVB6jzAm+8j9PfFW8QdRWqgYt6wwkzcBgdu5nT3xL4my5CuEUuw9OkDkTPzAG5H64S9P6RUGXBbU1R2kJ3AEkEd7ThsCS+jKPRtZ/FAiX1e94A9+Z+mDW6ApBhCwmJ3JMcnfaLnvgjJ5Wr5ZY3FIabEC5I3+/54f5DLmk9RGdW0fgTckiZbkC9uTBi2JOeSkJRXxirZRM709qZvNoMHdVvH0xq1EDSTcCPvvP/ABi4dRy4H4WOq4gFmtwB3scK2yLEeqlpBv6o2j8jPacbvgr4HeDzJU9dIwNwfr/fbnFa6nkwpK3W/O42ti30F0qAoMCT8/vviHPdPFSZQyOTJ357bcYEJqzT/jTKz00kRF7xH2+1jh1XQCGHpJsTsbYE/wClNTa+tu22kfPc/b5Yc0VYpJXUIsLfsMUckR8ckEdIfS6u4lQRJaYANp+15njF4/xoNN/LJnTqlSJhd4j2kiOY74ouSzC2+JWWfTsdza/f3xbehZlFsTpLAAC3J+H85wjY0UDdS6qakrXpBwLB2lTAsCH7mRuMJ6fR3r0w2TcTs1OvAZmFiaZGkMvtv98W/qGVS/o9UxIEWEWJBkGwwordMpbSwBG02B/IxzvgKf2W8DlpixMhXpkecShG6lWEzIEMQOfng/LdMLsDrW3KyCvyIvHymOcMsjRCDSlRjb4WMraNg0gWxrmqMhdSbXhWsPYfc8DBbibwz9nv+MzFIFUqa9O6k6zfadV79vfnEuS8WtTtVoQwkeixi19Lf2MRqVA2/lxs3M7GdiIG2Jc3RXNUyC5YAQCpAKmeJG+0g9sa/on48fIPp+I8tVMM/lntUEQRt6v+cEZnLU6qEAUwPwtTCNE87HvioN4fYOmmqzAelg6gzxbTEH74hrZB1dgpCMCNLBtLEG8Wj5XO8d8HuxXCKCOoeG83TBanmEcgkhjTsAYEFVOpdt1kcwMQdHztSgNGbSUqMTqEinvfS4srbEgxJv3xpR8V1Et5ssPw1AJ/Y74adO8Tggh6ehj8TJBB+fP64ZTvZJ8K2meUshQqGosOUgaldQ6QQYkoDbf1Ed74S+JP4aDMDzMvU0kCIT1KRNiY2sMWfLVaTMXo19FQ7jVpBn2YRM4Xv02olRnDMGEQzmQQRcAqRUjZiZb5xIwyaJSi1s5VmPB2cpsU0Fo2KxBH1GMx2nKUUqU0evSNR2E6iiNaTHqC3HY9jjzB7E/j9Fby2fCU2OuDqIOrUXckapWfiEn5DANXq1aiTclSpAPJ2Fh8zGDD4XYI71XWn6goQ3qHk/FAAg2tv3xqcgpXdJuASD6ZvpFp1CdokxzxJtnbKTjlArrVDICn8uoNTkgysTaeD7b4kyFYEM5p6VX0K52JJGqf9ogT32nsz6zl6zrSon/VLLpiwEbySp33t2xPmqxWnTQUCiqCFt6ZtLTyJ3I++AHjTlsFr51ayCjTWSWkyImxugAsLgyxMfbDSr09aVIAqGYk6iOSf+dhjXpmTZFDGFcXJBmx33gEx24tjejmWNQ6hzuAdheTNtvt74Do6IxUXYPVprTKxLC55MSOJuMAZ1PMYwCR7ix7e0f898MHBJYmmWAEg/6p9va/2xCtSw/CPfj64SWDqhkEXorEDSfoRv8AngxOj6mKkCBJgG+1vzwyc6QNJF78f+8TjLEnWWO0Rxxf574SK9jSkKanQQqaTpLTMjcD+7R7YCzfQmpSyNrSboV7xMMNvz5xaKdMRBII4M9/7ONWRYKlrWmdl2Mj6DvzximyPdRFidLZoCUi5AuoFxvyf674Y5TooputRqOh43OGnR+tUqRFAusEwr3E7QCTzwDtxjbqa/zLlr3U6p9iRgvCObyynPo4gWby7H1W2t9rzhfnacbAsdgBA/WMNcw1hBj9f+cBuGme4vO45+98Bl4WlgAzOWbQDs1rn33j+mAclWcVI/0wGk7q2xHEAgi/fDHM1jsx9MiQbACRJJ4A5OB6tMM0L8QkEgg2kemfcwY5gYFFG3o1bNVKTKEUFQSpExpmTqUxF7+kiDPG+N2T1TTqNM3iQI7W+tz7YWZ6q6qjKGX1aYgEtNrybKAJ+mB8xnXpMr+WVUnS0t2MzE2Xb77c4JKKWR3matSkzMs1VUGxXUTtJhTPew7xjbJZlDdhMAeoNqAsJ94mRhevWCgYzrHoUEDaSzN8idC7zt74LHU1e7ETuQ0CPr3jsYwbElH2bdR6Nl8z8dNH3ALCCO/vhWvhZ6KlcvmWpqNg6K0dhqNzhyuSTSCHKxO9z/X6X3xlbMmi0uKtZG//ABoHA/8AEHzATf4QdsPFs55qNWVHOjqiapShmEF5CiSO8AHAGT8btpK1VqUwTsKZC/Ow3+vGLrV60hHqBEtCzaYtzF5+UzybY1ObpOBJBM2BW/sT2G+/bDWmTUXtf6Un/Mcf9nOmmn+lTae++MxYOofw9yldzUYQzb6W0/l3xmD8fsHy+kOqoYtreWnZQQARY/OIj3Ptic5hqZBG0HTZbTz98eYzEjrUUR1A0swOgESTwfnuftglga2ibqBE2ERuQI/uMe4zAHSoLyWSNSdPyPuD3/4xBXpujQ0gmZA0kQdp/bGYzBNd8jRFUzLaSqgE7tAHwiAZkSbCLHEuS6T566kIDA7HY9/6YzGYG9i8snxxbj+AdSmQ8EXUET8sTLmi0IY4B+XP1jGYzEm6O9ZjbIDRIqMw4gAfInElQH1Ejtafz++PMZhbCsJGBJAEWI/rxtiSkgphQth6iRuLkkkD548xmMaSTyHV+osUAgAcAfvJ3xlBgV9Ur7iNtjb/AJxmMxaGUcdVHB5mOnHSxkMJiNpHy2nCs9NIOoN3gQOLAE8iPr72xmMxnsKboTZjNsaiwfikFT+F4JBntAO3fCX/ABKCqquzli2sMOxtEG2kk/CfbaMZjMUgQm23bGWXpVMuKtUMa1NtBFocLFUyskQQkCCbjsRfb/qgNNWPqosBDaQKqgyJm+qIgqfmCdsZjMZoW/7OvoNfqLUq26ujQVEG2wBuZvN8OaHUFUrKRqAIG44xmMwg6itE2byymNYgGzAexI/UYAzHRaJY1AsObFgLxjMZhngjoOyXhjUgLVGn207DbjfGYzGYajy3zTvZ/9k="/>
          <p:cNvSpPr>
            <a:spLocks noChangeAspect="1" noChangeArrowheads="1"/>
          </p:cNvSpPr>
          <p:nvPr/>
        </p:nvSpPr>
        <p:spPr bwMode="auto">
          <a:xfrm>
            <a:off x="155575" y="-617538"/>
            <a:ext cx="1811338" cy="1290638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85794" y="0"/>
            <a:ext cx="357190" cy="9906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/>
          <p:cNvSpPr/>
          <p:nvPr/>
        </p:nvSpPr>
        <p:spPr>
          <a:xfrm>
            <a:off x="928646" y="8382024"/>
            <a:ext cx="5929354" cy="1071570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1142985" y="8739214"/>
            <a:ext cx="5450552" cy="4603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SG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PADANG,     </a:t>
            </a:r>
            <a:r>
              <a:rPr lang="id-ID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JULI</a:t>
            </a:r>
            <a:r>
              <a:rPr lang="en-SG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201</a:t>
            </a:r>
            <a:r>
              <a:rPr lang="id-ID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7</a:t>
            </a:r>
            <a:endParaRPr lang="en-US" altLang="en-SG" sz="24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714488" y="1595414"/>
            <a:ext cx="5143512" cy="44627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id-ID" sz="4400" b="1" dirty="0" smtClean="0"/>
              <a:t>PERUBAHAN </a:t>
            </a:r>
          </a:p>
          <a:p>
            <a:pPr algn="ctr"/>
            <a:r>
              <a:rPr lang="en-SG" sz="4400" b="1" dirty="0" smtClean="0"/>
              <a:t>RENCANA KERJA (RENJA)</a:t>
            </a:r>
          </a:p>
          <a:p>
            <a:pPr algn="ctr"/>
            <a:endParaRPr lang="en-SG" sz="4400" b="1" dirty="0" smtClean="0"/>
          </a:p>
          <a:p>
            <a:pPr algn="ctr"/>
            <a:r>
              <a:rPr lang="en-SG" sz="4400" b="1" dirty="0" smtClean="0"/>
              <a:t> </a:t>
            </a:r>
            <a:r>
              <a:rPr lang="en-SG" sz="3200" b="1" dirty="0" smtClean="0"/>
              <a:t>DINAS KEHUTANAN PROVINSI SUMATERA BARAT</a:t>
            </a:r>
          </a:p>
          <a:p>
            <a:pPr algn="ctr"/>
            <a:r>
              <a:rPr lang="en-SG" sz="3200" b="1" dirty="0" smtClean="0"/>
              <a:t>TAHUN 201</a:t>
            </a:r>
            <a:r>
              <a:rPr lang="id-ID" sz="3200" b="1" dirty="0" smtClean="0"/>
              <a:t>7</a:t>
            </a:r>
            <a:endParaRPr lang="en-US" altLang="en-SG" sz="3200" b="1" dirty="0" smtClean="0"/>
          </a:p>
        </p:txBody>
      </p:sp>
      <p:sp>
        <p:nvSpPr>
          <p:cNvPr id="31" name="Rectangle 30"/>
          <p:cNvSpPr/>
          <p:nvPr/>
        </p:nvSpPr>
        <p:spPr>
          <a:xfrm>
            <a:off x="2928934" y="523844"/>
            <a:ext cx="361480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en-US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20</Words>
  <Application>WPS Presentation</Application>
  <PresentationFormat>A4 Paper (210x297 mm)</PresentationFormat>
  <Paragraphs>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>Bappeda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bidangPWLH</dc:creator>
  <cp:lastModifiedBy>androw</cp:lastModifiedBy>
  <cp:revision>51</cp:revision>
  <cp:lastPrinted>2016-01-22T04:00:00Z</cp:lastPrinted>
  <dcterms:created xsi:type="dcterms:W3CDTF">2012-12-16T10:03:00Z</dcterms:created>
  <dcterms:modified xsi:type="dcterms:W3CDTF">2017-07-05T11:36:10Z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1033-10.2.0.5811</vt:lpwstr>
  </property>
</Properties>
</file>